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59" r:id="rId6"/>
    <p:sldId id="268" r:id="rId7"/>
    <p:sldId id="260" r:id="rId8"/>
    <p:sldId id="261" r:id="rId9"/>
    <p:sldId id="262" r:id="rId10"/>
    <p:sldId id="263" r:id="rId11"/>
    <p:sldId id="265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FA83F-206D-220F-DB04-EDACC2E345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AE205E-C5A4-F16D-8DCC-38F8E9C79D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531C2-3921-AC88-A74B-769E5B2ED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07F5A-AF7F-E261-DF21-3433530FA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D13B0-52DE-2FBA-0C3D-4B111C75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62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A4802-5DCB-B397-6A4B-15CE82B4B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8161E8-587C-EA6B-8B3E-79DAE74711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6640D-F037-C846-A1F3-AD9A4FA5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12F5C-1D6A-5246-83FE-01677B139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360AC-BC06-B7B5-F38A-6CB1FABCB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36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1B1C1D-D394-66ED-5639-FEACCDFD58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C8D14B-0031-37BE-4E85-39BEB9E8E6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C1724-7239-9235-A485-A8805B418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6166D-5525-1B0E-F756-26DA75971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95163-FAF7-2D2F-6D8B-0E99EB4F1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7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2AA24-23EB-7725-25D5-8A86DF4DD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1BD4A-F4F6-CFEA-052B-45DD811D5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63D46-F8EC-B840-F94A-F2CEF71FF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09DEF-C150-604C-4280-E5216B6AD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AEE1F-F06B-CC80-EE56-31F5DFC50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513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9003A-B4A0-1ECE-183E-D8ADE39D6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42F626-5937-6CD4-EB46-DC4C3982E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9002A-E883-D0DA-42E1-3F7C3889F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1D618-DEAC-072C-27A1-2E5761335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605DF-0D8F-7317-E097-BB0D08BC1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71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ECBC8-4EDB-10CB-B1DF-8C6CAE7B7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F599B-B865-82F4-1948-EDB92BB27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873CB3-5C05-3449-06AD-88A40F9977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61D82-1D61-8649-8F48-841AAEE5D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D9389B-1BD8-84F0-C837-8D79A0BC9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08A76-5C1D-B619-6840-DE4C3A6B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09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00DBC-3331-F036-A6CE-B9BC96953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3DF9FB-D622-9C77-8AEB-81287220B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74D14-A7DB-E78B-B70A-4EAA27A65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C2333-7EF4-775D-36A1-082D4A8EFD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7C342C-E2D3-31EE-A9D8-D843E41995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D19B54-7E42-2797-6BB3-4212D0E06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90A8F-E8AA-77D1-8E24-A133EA044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64094F-8972-A8E6-7954-FEE296453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553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82DAA-89D2-BEDB-6218-0ECDDB31A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43ACC7-6B90-C300-F430-96EF1D2EC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960D7B-3A85-4D48-F36F-5E156659E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C82404-F013-650E-42D5-E66AE8829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876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013550-31CE-67CD-7144-3ED0207AC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3F69A2-9099-4216-EDE0-297BA1107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F6664-0DBA-3957-6B86-926C2761A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71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8861F-D9A0-8F27-B0EE-B548A78A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B4EAF-DAA4-0E69-FADD-44681811B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743BB5-961B-45DD-8272-18A528C20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CD451-168E-F754-77F6-B4F1EB965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3F115-E424-43AF-BAA2-C1B52A129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BDFDD-DDDE-CAF6-8332-397406940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6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FA465-8A5A-0A1D-D626-7A69AEE27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4ED462-BAAA-2CF1-CB11-8EC05A426C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A0E0CB-4322-22E3-5AB7-79951236D2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2F59A-14A9-1B11-9D68-258D0B66F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0BEE3-EB1F-DA02-7830-B1E344799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71CAEE-4E9D-AACC-897E-135E2372E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72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679F65-C682-753F-3D40-585026A71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98910-A32C-CCAE-EB63-9A1A60F7B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7A1BA-E39E-6783-4CA4-0B0BAA9A00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0014DC-15BF-4948-A508-2713C5B94601}" type="datetimeFigureOut">
              <a:rPr lang="en-US" smtClean="0"/>
              <a:t>5/5/2024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C7FA1-14EC-8885-C431-033A9B7CB8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627CA-2E3A-DC63-0315-157F7CAA4C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9F91E5-DB38-4BFC-8327-4A8E763D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4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66906-2C26-90FE-7728-BB6C31DEE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en-US" sz="6600"/>
              <a:t>Asteroid Prediction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14C4D6-6F14-169D-BA50-E10D30382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r>
              <a:rPr lang="en-US"/>
              <a:t>Jordan Luong </a:t>
            </a:r>
          </a:p>
          <a:p>
            <a:pPr algn="l"/>
            <a:r>
              <a:rPr lang="en-US"/>
              <a:t>CDS – 492 Final 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BD4414C-32EB-9720-A947-A69E82E472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18658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9"/>
    </mc:Choice>
    <mc:Fallback>
      <p:transition spd="slow" advTm="4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76A7F1-0FDE-B1CD-8A56-973B8916C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Project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A4E74-18EB-1A6A-E27F-4B67BA8A6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The overall course of the project was complete, apart from the individual asteroid trajectory prediction, lack of data that is needed is stopping this here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Goal was to discover which ML algo was best at predicting Diameter, found to be Random Forrest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The other 2 predictions were addons, that will eventually lead to the idea behind the project, individual asteroid trajectory, used for impact and simulation</a:t>
            </a:r>
          </a:p>
          <a:p>
            <a:endParaRPr lang="en-US" sz="2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BA5858F-EFEE-856F-357C-D08407FE85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90054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535"/>
    </mc:Choice>
    <mc:Fallback>
      <p:transition spd="slow" advTm="106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B098-0B2B-3BDA-DAA7-F0E9E8099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2CF71-13EB-664C-2AD6-ED20D86F2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was a lot of missing data values in the first prediction dataset</a:t>
            </a:r>
          </a:p>
          <a:p>
            <a:endParaRPr lang="en-US" dirty="0"/>
          </a:p>
          <a:p>
            <a:r>
              <a:rPr lang="en-US" dirty="0"/>
              <a:t>Finding the correct data to use for these predictions an models</a:t>
            </a:r>
          </a:p>
          <a:p>
            <a:endParaRPr lang="en-US" dirty="0"/>
          </a:p>
          <a:p>
            <a:r>
              <a:rPr lang="en-US" dirty="0"/>
              <a:t>Future additions: limited access to individual trajectory and other necessary data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F01793E-DEA1-2FCC-1A6A-D843CCD5A1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34872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77"/>
    </mc:Choice>
    <mc:Fallback>
      <p:transition spd="slow" advTm="41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EE60BE-1E6B-5820-7EF6-2993504D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Future 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297A7-9C5A-BF4E-9843-D688569A4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Future goal is to be able to predict individual asteroid trajectory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This would then be used to predict and calculate asteroid impact</a:t>
            </a:r>
          </a:p>
          <a:p>
            <a:endParaRPr lang="en-US" sz="2200" dirty="0"/>
          </a:p>
          <a:p>
            <a:r>
              <a:rPr lang="en-US" sz="2200" dirty="0"/>
              <a:t>Would allow for better preparation and provide a timetable for asteroid impact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6047230-5CCD-28D4-A84E-5852CBF3E3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06652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453"/>
    </mc:Choice>
    <mc:Fallback>
      <p:transition spd="slow" advTm="44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DF78B-5A88-46E0-3DE7-89F5744EF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Project Summary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C8604-F4A5-B745-48C9-8D2677232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Objective:</a:t>
            </a:r>
          </a:p>
          <a:p>
            <a:pPr>
              <a:buFontTx/>
              <a:buChar char="-"/>
            </a:pPr>
            <a:r>
              <a:rPr lang="en-US" sz="2200" dirty="0"/>
              <a:t>To effectively use 3 machine learning algorithms to predict which Machine 		   Learning Algorithm is best at calculating the Asteroid Diameter. This is using 1of the 2 datasets (named </a:t>
            </a:r>
            <a:r>
              <a:rPr lang="en-US" sz="2200" dirty="0" err="1"/>
              <a:t>Asteroid_Updated</a:t>
            </a:r>
            <a:r>
              <a:rPr lang="en-US" sz="2200" dirty="0"/>
              <a:t>)</a:t>
            </a:r>
          </a:p>
          <a:p>
            <a:pPr>
              <a:buFontTx/>
              <a:buChar char="-"/>
            </a:pPr>
            <a:r>
              <a:rPr lang="en-US" sz="2200" dirty="0"/>
              <a:t>This will then be able to run an initial asteroid trajectory prediction, that predicts 4 asteroids’ paths over 100 years</a:t>
            </a:r>
          </a:p>
          <a:p>
            <a:pPr>
              <a:buFontTx/>
              <a:buChar char="-"/>
            </a:pPr>
            <a:r>
              <a:rPr lang="en-US" sz="2200" dirty="0"/>
              <a:t>Finally, using the second dataset (named dataset), there will be an asteroid type trajectory prediction, where this prediction will be on each specific asteroid group's trajectory, to see the ecliptic (path)</a:t>
            </a:r>
          </a:p>
          <a:p>
            <a:pPr marL="0" indent="0">
              <a:buNone/>
            </a:pPr>
            <a:r>
              <a:rPr lang="en-US" sz="2200" dirty="0"/>
              <a:t>	  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2EE7193-5FEE-7343-F520-B58BA63EC0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83499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981"/>
    </mc:Choice>
    <mc:Fallback>
      <p:transition spd="slow" advTm="61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429F0C-0595-F66A-8FC0-2332837C0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Technical Review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A2CA5-620D-C485-B529-C2842AE15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 fontScale="92500" lnSpcReduction="10000"/>
          </a:bodyPr>
          <a:lstStyle/>
          <a:p>
            <a:r>
              <a:rPr lang="en-US" sz="2200" dirty="0"/>
              <a:t>Used python to develop the scripts to generate the 3 graphs used, as well as 4 different 100-year simulations of the first 4 asteroids in the first data file named </a:t>
            </a:r>
            <a:br>
              <a:rPr lang="en-US" sz="2200" dirty="0"/>
            </a:br>
            <a:r>
              <a:rPr lang="en-US" sz="2200" dirty="0"/>
              <a:t>‘Asteroid Updated’</a:t>
            </a:r>
          </a:p>
          <a:p>
            <a:endParaRPr lang="en-US" sz="2200" dirty="0"/>
          </a:p>
          <a:p>
            <a:r>
              <a:rPr lang="en-US" sz="2200" dirty="0"/>
              <a:t>Used parsing techniques as well as math calculations to ensure the results were the correct ones that were to be expected.</a:t>
            </a:r>
          </a:p>
          <a:p>
            <a:endParaRPr lang="en-US" sz="2200" dirty="0"/>
          </a:p>
          <a:p>
            <a:r>
              <a:rPr lang="en-US" sz="2200" dirty="0"/>
              <a:t>Upon deployment, scripts correctly/successfully displayed the 3 predictions that were wanted, though there were challenges in the databases and data frames</a:t>
            </a:r>
          </a:p>
          <a:p>
            <a:endParaRPr lang="en-US" sz="2200" dirty="0"/>
          </a:p>
          <a:p>
            <a:r>
              <a:rPr lang="en-US" sz="2200" dirty="0"/>
              <a:t>Outcomes were to be expected from the goals, three graphs showcasing the correct ideas that were wanted, as well as a 4 section were the 100 year prediction of the asteroids worked as well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A013F5B-90BB-1F1F-A035-D06866AF0E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54811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789"/>
    </mc:Choice>
    <mc:Fallback>
      <p:transition spd="slow" advTm="48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2BE5D2-0709-9385-7C5A-52E79223A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Work Changes and Modifications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4593E-A7C7-05F5-C3D2-E2EB3DCED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 dirty="0"/>
              <a:t>New outcome, but still the same topic, affected the initial schedule of tasks to complete</a:t>
            </a:r>
          </a:p>
          <a:p>
            <a:endParaRPr lang="en-US" sz="2200" dirty="0"/>
          </a:p>
          <a:p>
            <a:r>
              <a:rPr lang="en-US" sz="2200" dirty="0"/>
              <a:t>Number of nonvalues in the first dataset</a:t>
            </a:r>
          </a:p>
          <a:p>
            <a:endParaRPr lang="en-US" sz="2200" dirty="0"/>
          </a:p>
          <a:p>
            <a:r>
              <a:rPr lang="en-US" sz="2200" dirty="0"/>
              <a:t>The 5 individual asteroid prediction is just an estimate, instead of being an actual prediction </a:t>
            </a:r>
          </a:p>
          <a:p>
            <a:endParaRPr lang="en-US" sz="2200" dirty="0"/>
          </a:p>
          <a:p>
            <a:r>
              <a:rPr lang="en-US" sz="2200" dirty="0"/>
              <a:t>Problems when running the Machine Learning section for the graph image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E9C1AF-6868-F2BF-B5F6-E2542B5377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78" r="21715" b="1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CCAF3C8-6DD7-8B84-9984-5058A33CDF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53801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545"/>
    </mc:Choice>
    <mc:Fallback>
      <p:transition spd="slow" advTm="161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DF78B-5A88-46E0-3DE7-89F5744EF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Machine Learning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C8604-F4A5-B745-48C9-8D2677232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The 3 machine learning algorithms used in this are;</a:t>
            </a:r>
          </a:p>
          <a:p>
            <a:pPr marL="0" indent="0">
              <a:buNone/>
            </a:pPr>
            <a:r>
              <a:rPr lang="en-US" sz="2200" dirty="0"/>
              <a:t>- Linear Regression, KNN, Random Forest</a:t>
            </a:r>
          </a:p>
          <a:p>
            <a:pPr marL="0" indent="0">
              <a:buNone/>
            </a:pPr>
            <a:r>
              <a:rPr lang="en-US" sz="2200" dirty="0"/>
              <a:t>- This is used to showcase which ML algorithm would fit the best with the dataset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47100A-38D1-3ABE-D997-FF47EB2F37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3225" y="640080"/>
            <a:ext cx="6485861" cy="5577840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23E1FB8-47EE-94BC-BE68-37906A0FD6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73497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374"/>
    </mc:Choice>
    <mc:Fallback>
      <p:transition spd="slow" advTm="73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79317-9312-6850-18D0-0BCA1E432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Second Prediction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AF4E78-3858-23B2-76C0-815F0462CD7E}"/>
              </a:ext>
            </a:extLst>
          </p:cNvPr>
          <p:cNvSpPr txBox="1"/>
          <p:nvPr/>
        </p:nvSpPr>
        <p:spPr>
          <a:xfrm>
            <a:off x="572493" y="2071316"/>
            <a:ext cx="6713552" cy="41191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Shows one 100-year simulation for one asteroid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Used to accurately predict asteroid trajectory 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Used for simulation of trajectory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Can be used and auto loaded for all asteroids in data file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Just a test to see if it would work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DDE5C63-2A94-57F8-7F47-316F28AEB6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7931" r="5726" b="1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D0EA531-AE5B-87A3-6AD8-F117536D18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0804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67"/>
    </mc:Choice>
    <mc:Fallback>
      <p:transition spd="slow" advTm="57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DF78B-5A88-46E0-3DE7-89F5744EF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Second Prediction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C8604-F4A5-B745-48C9-8D2677232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2807208"/>
            <a:ext cx="4628583" cy="3584516"/>
          </a:xfrm>
        </p:spPr>
        <p:txBody>
          <a:bodyPr anchor="t">
            <a:normAutofit/>
          </a:bodyPr>
          <a:lstStyle/>
          <a:p>
            <a:r>
              <a:rPr lang="en-US" sz="2200" dirty="0"/>
              <a:t>Going off the first dataset, this is a prediction using the first 5 asteroids in the file to run a prediction of their paths over a simulation of 100 years. </a:t>
            </a:r>
          </a:p>
          <a:p>
            <a:r>
              <a:rPr lang="en-US" sz="2200" dirty="0"/>
              <a:t>This is a prediction using the first dataset, there isn’t anything in the data that will allow a proper trajectory prediction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07FEEB-F1A6-1D98-138D-E0AF1E48E5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736" y="639520"/>
            <a:ext cx="5494172" cy="557784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88504D2-532E-83FD-7D52-469A38190B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41080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52"/>
    </mc:Choice>
    <mc:Fallback>
      <p:transition spd="slow" advTm="38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0" name="Rectangle 1049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DF78B-5A88-46E0-3DE7-89F5744EF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Third Presentation </a:t>
            </a:r>
            <a:endParaRPr lang="en-US" sz="5400" dirty="0"/>
          </a:p>
        </p:txBody>
      </p:sp>
      <p:sp>
        <p:nvSpPr>
          <p:cNvPr id="105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382449A3-A6BE-8D69-05A1-BFB1C5145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 dirty="0"/>
              <a:t>This graph is showcasing the ecliptic, or path, of the certain groups of asteroids. These groups are based on their orbit, and where they are located. </a:t>
            </a:r>
          </a:p>
          <a:p>
            <a:r>
              <a:rPr lang="en-US" sz="2200" dirty="0"/>
              <a:t>This table showcases the names of the class of the asteroids, as well as the count, and finally the orbit class</a:t>
            </a:r>
          </a:p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98B81F-FABB-0B69-3243-9A079A6DC0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4736" y="210651"/>
            <a:ext cx="3835400" cy="403726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0096C67-9811-F627-0F03-CDEDA0BE62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94705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56"/>
    </mc:Choice>
    <mc:Fallback>
      <p:transition spd="slow" advTm="36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6" name="Rectangle 105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DF78B-5A88-46E0-3DE7-89F5744EF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000"/>
              <a:t>Third Presentation </a:t>
            </a:r>
          </a:p>
        </p:txBody>
      </p:sp>
      <p:sp>
        <p:nvSpPr>
          <p:cNvPr id="105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382449A3-A6BE-8D69-05A1-BFB1C5145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This graph is showcasing the ecliptic, or path, of the certain groups of asteroids. These groups are based on their orbit, and where they are located. 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3B4BFE3-5AD5-1B50-EE1E-905CE7F07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15372" y="640080"/>
            <a:ext cx="6781567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4F76A8B-324A-A892-9440-E9D9998190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74540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50"/>
    </mc:Choice>
    <mc:Fallback>
      <p:transition spd="slow" advTm="26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1216</TotalTime>
  <Words>655</Words>
  <Application>Microsoft Office PowerPoint</Application>
  <PresentationFormat>Widescreen</PresentationFormat>
  <Paragraphs>65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Asteroid Prediction </vt:lpstr>
      <vt:lpstr>Project Summary</vt:lpstr>
      <vt:lpstr>Technical Review</vt:lpstr>
      <vt:lpstr>Work Changes and Modifications</vt:lpstr>
      <vt:lpstr>Machine Learning</vt:lpstr>
      <vt:lpstr>Second Prediction</vt:lpstr>
      <vt:lpstr>Second Prediction</vt:lpstr>
      <vt:lpstr>Third Presentation </vt:lpstr>
      <vt:lpstr>Third Presentation </vt:lpstr>
      <vt:lpstr>Project</vt:lpstr>
      <vt:lpstr> Challenges</vt:lpstr>
      <vt:lpstr>Future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Asteroid Prediction </dc:title>
  <dc:creator>Jordan Hoang Luong</dc:creator>
  <cp:lastModifiedBy>jluong3</cp:lastModifiedBy>
  <cp:revision>2</cp:revision>
  <dcterms:created xsi:type="dcterms:W3CDTF">2024-05-05T22:44:45Z</dcterms:created>
  <dcterms:modified xsi:type="dcterms:W3CDTF">2024-05-06T19:01:23Z</dcterms:modified>
</cp:coreProperties>
</file>

<file path=docProps/thumbnail.jpeg>
</file>